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7559675" cy="1069149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endParaRPr lang="en-US" sz="4400" b="0" strike="noStrike" spc="-1">
              <a:latin typeface="Arial" panose="020B0604020202020204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endParaRPr lang="en-US" sz="4400" b="0" strike="noStrike" spc="-1">
              <a:latin typeface="Arial" panose="020B0604020202020204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endParaRPr lang="en-US" sz="4400" b="0" strike="noStrike" spc="-1">
              <a:latin typeface="Arial" panose="020B0604020202020204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endParaRPr lang="en-US" sz="4400" b="0" strike="noStrike" spc="-1">
              <a:latin typeface="Arial" panose="020B0604020202020204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endParaRPr lang="en-US" sz="4400" b="0" strike="noStrike" spc="-1">
              <a:latin typeface="Arial" panose="020B0604020202020204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endParaRPr lang="en-US" sz="4400" b="0" strike="noStrike" spc="-1">
              <a:latin typeface="Arial" panose="020B0604020202020204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endParaRPr lang="en-US" sz="44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endParaRPr lang="en-US" sz="4400" b="0" strike="noStrike" spc="-1">
              <a:latin typeface="Arial" panose="020B0604020202020204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endParaRPr lang="en-US" sz="4400" b="0" strike="noStrike" spc="-1">
              <a:latin typeface="Arial" panose="020B0604020202020204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endParaRPr lang="en-US" sz="4400" b="0" strike="noStrike" spc="-1">
              <a:latin typeface="Arial" panose="020B0604020202020204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r>
              <a:rPr lang="en-US" sz="4400" b="0" strike="noStrike" spc="-1">
                <a:latin typeface="Arial" panose="020B0604020202020204"/>
              </a:rPr>
              <a:t>Click to edit the title text format</a:t>
            </a:r>
            <a:endParaRPr lang="en-US" sz="4400" b="0" strike="noStrike" spc="-1">
              <a:latin typeface="Arial" panose="020B0604020202020204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3200" b="0" strike="noStrike" spc="-1">
                <a:latin typeface="Arial" panose="020B0604020202020204"/>
              </a:rPr>
              <a:t>Click to edit the outline text format</a:t>
            </a:r>
            <a:endParaRPr lang="en-US" sz="3200" b="0" strike="noStrike" spc="-1">
              <a:latin typeface="Arial" panose="020B06040202020202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 panose="020B0604020202020204"/>
              </a:rPr>
              <a:t>Second Outline Level</a:t>
            </a:r>
            <a:endParaRPr lang="en-US" sz="2800" b="0" strike="noStrike" spc="-1">
              <a:latin typeface="Arial" panose="020B06040202020202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400" b="0" strike="noStrike" spc="-1">
                <a:latin typeface="Arial" panose="020B0604020202020204"/>
              </a:rPr>
              <a:t>Third Outline Level</a:t>
            </a:r>
            <a:endParaRPr lang="en-US" sz="2400" b="0" strike="noStrike" spc="-1">
              <a:latin typeface="Arial" panose="020B06040202020202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 panose="020B0604020202020204"/>
              </a:rPr>
              <a:t>Fourth Outline Level</a:t>
            </a:r>
            <a:endParaRPr lang="en-US" sz="2000" b="0" strike="noStrike" spc="-1">
              <a:latin typeface="Arial" panose="020B06040202020202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000" b="0" strike="noStrike" spc="-1">
                <a:latin typeface="Arial" panose="020B0604020202020204"/>
              </a:rPr>
              <a:t>Fifth Outline Level</a:t>
            </a:r>
            <a:endParaRPr lang="en-US" sz="2000" b="0" strike="noStrike" spc="-1">
              <a:latin typeface="Arial" panose="020B06040202020202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000" b="0" strike="noStrike" spc="-1">
                <a:latin typeface="Arial" panose="020B0604020202020204"/>
              </a:rPr>
              <a:t>Sixth Outline Level</a:t>
            </a:r>
            <a:endParaRPr lang="en-US" sz="2000" b="0" strike="noStrike" spc="-1">
              <a:latin typeface="Arial" panose="020B06040202020202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000" b="0" strike="noStrike" spc="-1">
                <a:latin typeface="Arial" panose="020B0604020202020204"/>
              </a:rPr>
              <a:t>Seventh Outline Level</a:t>
            </a:r>
            <a:endParaRPr lang="en-US" sz="2000" b="0" strike="noStrike" spc="-1">
              <a:latin typeface="Arial" panose="020B060402020202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2971800" y="2514600"/>
            <a:ext cx="4113000" cy="34452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graphicFrame>
        <p:nvGraphicFramePr>
          <p:cNvPr id="39" name="Table 38"/>
          <p:cNvGraphicFramePr/>
          <p:nvPr/>
        </p:nvGraphicFramePr>
        <p:xfrm>
          <a:off x="2321560" y="1103630"/>
          <a:ext cx="7543800" cy="1857375"/>
        </p:xfrm>
        <a:graphic>
          <a:graphicData uri="http://schemas.openxmlformats.org/drawingml/2006/table">
            <a:tbl>
              <a:tblPr/>
              <a:tblGrid>
                <a:gridCol w="2054225"/>
                <a:gridCol w="5489575"/>
              </a:tblGrid>
              <a:tr h="413385">
                <a:tc>
                  <a:txBody>
                    <a:bodyPr>
                      <a:sp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800" b="0" strike="noStrike" spc="-1">
                          <a:latin typeface="Arial" panose="020B0604020202020204"/>
                        </a:rPr>
                        <a:t>Image</a:t>
                      </a:r>
                      <a:endParaRPr lang="en-US" sz="1800" b="0" strike="noStrike" spc="-1">
                        <a:latin typeface="Arial" panose="020B0604020202020204"/>
                      </a:endParaRPr>
                    </a:p>
                  </a:txBody>
                  <a:tcPr marL="90000" marR="90000" anchor="t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800" b="0" strike="noStrike" spc="-1">
                          <a:latin typeface="Arial" panose="020B0604020202020204"/>
                        </a:rPr>
                        <a:t>Name</a:t>
                      </a:r>
                      <a:endParaRPr lang="en-US" sz="1800" b="0" strike="noStrike" spc="-1">
                        <a:latin typeface="Arial" panose="020B0604020202020204"/>
                      </a:endParaRPr>
                    </a:p>
                  </a:txBody>
                  <a:tcPr marL="90000" marR="90000" anchor="t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921385">
                <a:tc>
                  <a:txBody>
                    <a:bodyPr>
                      <a:sp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800" b="0" strike="noStrike" spc="-1">
                          <a:latin typeface="Arial" panose="020B0604020202020204"/>
                        </a:rPr>
                        <a:t>{#users}{%image}</a:t>
                      </a:r>
                      <a:endParaRPr lang="en-US" sz="1800" b="0" strike="noStrike" spc="-1">
                        <a:latin typeface="Arial" panose="020B0604020202020204"/>
                      </a:endParaRPr>
                    </a:p>
                  </a:txBody>
                  <a:tcPr marL="90000" marR="90000" anchor="t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 rowSpan="2">
                  <a:txBody>
                    <a:bodyPr>
                      <a:sp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800" b="0" strike="noStrike" spc="-1">
                          <a:latin typeface="Arial" panose="020B0604020202020204"/>
                        </a:rPr>
                        <a:t>{name}{/}</a:t>
                      </a:r>
                      <a:endParaRPr lang="en-US" sz="1800" b="0" strike="noStrike" spc="-1">
                        <a:latin typeface="Arial" panose="020B0604020202020204"/>
                      </a:endParaRPr>
                    </a:p>
                  </a:txBody>
                  <a:tcPr marL="90000" marR="90000" anchor="t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522605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en-US" sz="1800" b="0" strike="noStrike" spc="-1">
                        <a:latin typeface="Arial" panose="020B0604020202020204"/>
                      </a:endParaRPr>
                    </a:p>
                  </a:txBody>
                  <a:tcPr marL="90000" marR="90000" anchor="t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 vMerge="1">
                  <a:tcPr marL="90000" marR="90000" anchor="t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WPS Presentation</Application>
  <PresentationFormat/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SimSun</vt:lpstr>
      <vt:lpstr>Wingdings</vt:lpstr>
      <vt:lpstr>Arial</vt:lpstr>
      <vt:lpstr>OpenSymbol</vt:lpstr>
      <vt:lpstr>Symbol</vt:lpstr>
      <vt:lpstr>Microsoft YaHei</vt:lpstr>
      <vt:lpstr>Droid Sans Fallback</vt:lpstr>
      <vt:lpstr>Arial Unicode MS</vt:lpstr>
      <vt:lpstr>Calibri</vt:lpstr>
      <vt:lpstr>Trebuchet MS</vt:lpstr>
      <vt:lpstr>Gubbi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Nil Miró</dc:creator>
  <cp:lastModifiedBy>edgar</cp:lastModifiedBy>
  <cp:revision>21</cp:revision>
  <dcterms:created xsi:type="dcterms:W3CDTF">2024-10-10T20:19:53Z</dcterms:created>
  <dcterms:modified xsi:type="dcterms:W3CDTF">2024-10-10T20:19:53Z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1033-11.1.0.11720</vt:lpwstr>
  </property>
  <property fmtid="{D5CDD505-2E9C-101B-9397-08002B2CF9AE}" pid="4" name="PresentationFormat">
    <vt:lpwstr>Panorámica</vt:lpwstr>
  </property>
  <property fmtid="{D5CDD505-2E9C-101B-9397-08002B2CF9AE}" pid="5" name="Slides">
    <vt:i4>1</vt:i4>
  </property>
</Properties>
</file>